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3"/>
  </p:notesMasterIdLst>
  <p:sldIdLst>
    <p:sldId id="256" r:id="rId3"/>
    <p:sldId id="259" r:id="rId4"/>
    <p:sldId id="300" r:id="rId5"/>
    <p:sldId id="262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9" r:id="rId16"/>
    <p:sldId id="295" r:id="rId17"/>
    <p:sldId id="301" r:id="rId18"/>
    <p:sldId id="296" r:id="rId19"/>
    <p:sldId id="298" r:id="rId20"/>
    <p:sldId id="297" r:id="rId21"/>
    <p:sldId id="282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93699"/>
  </p:normalViewPr>
  <p:slideViewPr>
    <p:cSldViewPr snapToGrid="0" snapToObjects="1">
      <p:cViewPr>
        <p:scale>
          <a:sx n="75" d="100"/>
          <a:sy n="75" d="100"/>
        </p:scale>
        <p:origin x="355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E7A9F-EB74-4C56-8F78-C949D0C7ED71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384D3-C3CF-47C0-8AD9-7821A4A80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78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384D3-C3CF-47C0-8AD9-7821A4A807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1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384D3-C3CF-47C0-8AD9-7821A4A807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79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        wonderland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小组组长：夏锐航</a:t>
            </a:r>
          </a:p>
          <a:p>
            <a:r>
              <a:rPr kumimoji="1" lang="zh-CN" altLang="en-US" dirty="0"/>
              <a:t>小组成员：陈宋佳、方文浩、陈思源</a:t>
            </a:r>
          </a:p>
          <a:p>
            <a:r>
              <a:rPr kumimoji="1" lang="zh-CN" altLang="en-US" dirty="0"/>
              <a:t>指导老师：冯玉翔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CFB197-0F39-41DE-9948-990CC50D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20" y="1861608"/>
            <a:ext cx="1628406" cy="162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首页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2CCBBC-8BF4-4E4A-8A4C-C12E7DF21232}"/>
              </a:ext>
            </a:extLst>
          </p:cNvPr>
          <p:cNvSpPr/>
          <p:nvPr/>
        </p:nvSpPr>
        <p:spPr>
          <a:xfrm>
            <a:off x="322288" y="1441617"/>
            <a:ext cx="10364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手势交互</a:t>
            </a:r>
            <a:r>
              <a:rPr lang="zh-CN" altLang="en-US" dirty="0"/>
              <a:t>：长按文章，即可将文章标题复制到剪切板</a:t>
            </a:r>
          </a:p>
        </p:txBody>
      </p:sp>
      <p:pic>
        <p:nvPicPr>
          <p:cNvPr id="19458" name="图片 13">
            <a:extLst>
              <a:ext uri="{FF2B5EF4-FFF2-40B4-BE49-F238E27FC236}">
                <a16:creationId xmlns:a16="http://schemas.microsoft.com/office/drawing/2014/main" id="{4759DFA1-2613-426C-A281-17012AF3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823" y="1810949"/>
            <a:ext cx="2716353" cy="483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6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lang="en-US" altLang="zh-CN" dirty="0" err="1"/>
              <a:t>注册、登陆页面</a:t>
            </a:r>
            <a:endParaRPr kumimoji="1" lang="zh-CN" altLang="en-US" dirty="0"/>
          </a:p>
        </p:txBody>
      </p:sp>
      <p:pic>
        <p:nvPicPr>
          <p:cNvPr id="20482" name="图片 14">
            <a:extLst>
              <a:ext uri="{FF2B5EF4-FFF2-40B4-BE49-F238E27FC236}">
                <a16:creationId xmlns:a16="http://schemas.microsoft.com/office/drawing/2014/main" id="{0418800F-8370-406C-B74D-CB598DB3C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63" y="1223962"/>
            <a:ext cx="3017034" cy="537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47EA364-B0D7-4B13-AE5C-CC3C6AE4C01E}"/>
              </a:ext>
            </a:extLst>
          </p:cNvPr>
          <p:cNvSpPr/>
          <p:nvPr/>
        </p:nvSpPr>
        <p:spPr>
          <a:xfrm>
            <a:off x="4907914" y="3554035"/>
            <a:ext cx="6613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每个用户拥有一个 </a:t>
            </a:r>
            <a:r>
              <a:rPr lang="zh-CN" altLang="en-US" dirty="0">
                <a:solidFill>
                  <a:srgbClr val="0070C0"/>
                </a:solidFill>
              </a:rPr>
              <a:t>独立的数据储存目录</a:t>
            </a:r>
            <a:r>
              <a:rPr lang="zh-CN" altLang="en-US" dirty="0"/>
              <a:t>，如此是为了保护用户的隐私数据不会轻易泄露，同时也方便用户的多账号管理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F1D605-27D7-45C1-9EBA-6EC9D355E5CD}"/>
              </a:ext>
            </a:extLst>
          </p:cNvPr>
          <p:cNvSpPr/>
          <p:nvPr/>
        </p:nvSpPr>
        <p:spPr>
          <a:xfrm>
            <a:off x="4907915" y="29077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当用户进入应用，需要登陆成功后才能跳转到首页，展示对应的文章详情列表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58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lang="en-US" altLang="zh-CN" dirty="0" err="1"/>
              <a:t>注册、登陆页面</a:t>
            </a:r>
            <a:endParaRPr kumimoji="1" lang="zh-CN" altLang="en-US" dirty="0"/>
          </a:p>
        </p:txBody>
      </p:sp>
      <p:pic>
        <p:nvPicPr>
          <p:cNvPr id="21506" name="图片 15">
            <a:extLst>
              <a:ext uri="{FF2B5EF4-FFF2-40B4-BE49-F238E27FC236}">
                <a16:creationId xmlns:a16="http://schemas.microsoft.com/office/drawing/2014/main" id="{632124FC-CF49-4D61-B65E-07182132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07" y="1810949"/>
            <a:ext cx="2696362" cy="481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图片 16">
            <a:extLst>
              <a:ext uri="{FF2B5EF4-FFF2-40B4-BE49-F238E27FC236}">
                <a16:creationId xmlns:a16="http://schemas.microsoft.com/office/drawing/2014/main" id="{9CFF5BE5-D8DA-48B9-926B-086FE0092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382" y="1832871"/>
            <a:ext cx="2696362" cy="481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3BDAF2E-5F10-404E-A938-F8BDFE3D28C8}"/>
              </a:ext>
            </a:extLst>
          </p:cNvPr>
          <p:cNvSpPr/>
          <p:nvPr/>
        </p:nvSpPr>
        <p:spPr>
          <a:xfrm>
            <a:off x="322288" y="1441617"/>
            <a:ext cx="10364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为了追求更好的用户体验，在登陆注册界面设置了大量友好的 </a:t>
            </a:r>
            <a:r>
              <a:rPr lang="zh-CN" altLang="en-US" dirty="0">
                <a:solidFill>
                  <a:srgbClr val="0070C0"/>
                </a:solidFill>
              </a:rPr>
              <a:t>弹窗提示信息</a:t>
            </a:r>
          </a:p>
        </p:txBody>
      </p:sp>
    </p:spTree>
    <p:extLst>
      <p:ext uri="{BB962C8B-B14F-4D97-AF65-F5344CB8AC3E}">
        <p14:creationId xmlns:p14="http://schemas.microsoft.com/office/powerpoint/2010/main" val="285400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lang="en-US" altLang="zh-CN" dirty="0" err="1"/>
              <a:t>编辑界面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CF9F7C-ED95-4B29-A7D0-1247A70A6C3F}"/>
              </a:ext>
            </a:extLst>
          </p:cNvPr>
          <p:cNvSpPr/>
          <p:nvPr/>
        </p:nvSpPr>
        <p:spPr>
          <a:xfrm>
            <a:off x="5756910" y="286890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文章编辑界面主要有两个输入区域和两个按钮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两个输入区域分别为标题与正文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标题默认使用大号字体与加粗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正文部分，用户可按照 </a:t>
            </a:r>
            <a:r>
              <a:rPr lang="zh-CN" altLang="en-US" dirty="0">
                <a:solidFill>
                  <a:srgbClr val="0070C0"/>
                </a:solidFill>
              </a:rPr>
              <a:t>Markdown 格式 </a:t>
            </a:r>
            <a:r>
              <a:rPr lang="zh-CN" altLang="en-US" dirty="0"/>
              <a:t>编辑文本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1F1C9B-1CE2-45AE-B390-CB8CED51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25" y="1216380"/>
            <a:ext cx="2708910" cy="53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lang="en-US" altLang="zh-CN" dirty="0" err="1"/>
              <a:t>编辑界面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594C56-F92D-4098-943D-C56BB6A51CBA}"/>
              </a:ext>
            </a:extLst>
          </p:cNvPr>
          <p:cNvSpPr/>
          <p:nvPr/>
        </p:nvSpPr>
        <p:spPr>
          <a:xfrm>
            <a:off x="5859402" y="2791936"/>
            <a:ext cx="60165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点击 Preview 按钮可以 </a:t>
            </a:r>
            <a:r>
              <a:rPr lang="zh-CN" altLang="en-US" dirty="0">
                <a:solidFill>
                  <a:srgbClr val="0070C0"/>
                </a:solidFill>
              </a:rPr>
              <a:t>预览</a:t>
            </a:r>
            <a:r>
              <a:rPr lang="zh-CN" altLang="en-US" dirty="0"/>
              <a:t> Markdown 格式的富文本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Preview 按钮名称也将变为 Edit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再次点击 Edit 按钮，可以切换回编辑模式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64084C-0D53-4925-B4A3-904DA890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7" y="1510665"/>
            <a:ext cx="51720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保存</a:t>
            </a:r>
            <a:r>
              <a:rPr lang="en-US" altLang="zh-CN" dirty="0" err="1"/>
              <a:t>界面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2BAD75-1285-41E9-AAD5-DE06BCE84756}"/>
              </a:ext>
            </a:extLst>
          </p:cNvPr>
          <p:cNvSpPr/>
          <p:nvPr/>
        </p:nvSpPr>
        <p:spPr>
          <a:xfrm>
            <a:off x="5059680" y="2863794"/>
            <a:ext cx="675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文章保存界面主要有三个输入区域与一个按钮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用户在保存文章前，可以指定文章图片、标签与梗概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指定标签后，可以在文章归档界面快速根据标签查询到文章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图片与梗概将在文章列表中呈现，方便用户快速获悉文章简介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0CA0339-441E-44BA-9AAA-9A8415221A4C}"/>
              </a:ext>
            </a:extLst>
          </p:cNvPr>
          <p:cNvGrpSpPr/>
          <p:nvPr/>
        </p:nvGrpSpPr>
        <p:grpSpPr>
          <a:xfrm>
            <a:off x="1456824" y="1221698"/>
            <a:ext cx="3033712" cy="5378069"/>
            <a:chOff x="1456824" y="1221698"/>
            <a:chExt cx="3033712" cy="5378069"/>
          </a:xfrm>
        </p:grpSpPr>
        <p:pic>
          <p:nvPicPr>
            <p:cNvPr id="23554" name="图片 18">
              <a:extLst>
                <a:ext uri="{FF2B5EF4-FFF2-40B4-BE49-F238E27FC236}">
                  <a16:creationId xmlns:a16="http://schemas.microsoft.com/office/drawing/2014/main" id="{B26A8C50-CA9F-4EA7-A67F-FE69A9517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824" y="1221698"/>
              <a:ext cx="3033712" cy="537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BA0D2DD-5BE6-4D0E-8A51-AD57495ED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0079" y="1532086"/>
              <a:ext cx="2146863" cy="457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16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保存</a:t>
            </a:r>
            <a:r>
              <a:rPr lang="en-US" altLang="zh-CN" dirty="0" err="1"/>
              <a:t>界面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CF105A-F516-4FE9-A597-50ED4852B30B}"/>
              </a:ext>
            </a:extLst>
          </p:cNvPr>
          <p:cNvSpPr/>
          <p:nvPr/>
        </p:nvSpPr>
        <p:spPr>
          <a:xfrm>
            <a:off x="322288" y="1441617"/>
            <a:ext cx="10364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在相册中选择图片，用于首页的展示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4F14AC6-218F-4C18-A9E0-44DC3C3E25C3}"/>
              </a:ext>
            </a:extLst>
          </p:cNvPr>
          <p:cNvGrpSpPr/>
          <p:nvPr/>
        </p:nvGrpSpPr>
        <p:grpSpPr>
          <a:xfrm>
            <a:off x="4579144" y="1353778"/>
            <a:ext cx="3033712" cy="5378069"/>
            <a:chOff x="1456824" y="1221698"/>
            <a:chExt cx="3033712" cy="537806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9543D35-0DF2-4160-B010-D12CC500360A}"/>
                </a:ext>
              </a:extLst>
            </p:cNvPr>
            <p:cNvGrpSpPr/>
            <p:nvPr/>
          </p:nvGrpSpPr>
          <p:grpSpPr>
            <a:xfrm>
              <a:off x="1456824" y="1221698"/>
              <a:ext cx="3033712" cy="5378069"/>
              <a:chOff x="1456824" y="1221698"/>
              <a:chExt cx="3033712" cy="5378069"/>
            </a:xfrm>
          </p:grpSpPr>
          <p:pic>
            <p:nvPicPr>
              <p:cNvPr id="13" name="图片 18">
                <a:extLst>
                  <a:ext uri="{FF2B5EF4-FFF2-40B4-BE49-F238E27FC236}">
                    <a16:creationId xmlns:a16="http://schemas.microsoft.com/office/drawing/2014/main" id="{BB361F6F-F8D4-4FFE-A3D0-9A022CEA6C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6824" y="1221698"/>
                <a:ext cx="3033712" cy="5378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0E10F2A-F416-4B40-AA4C-751BCD5B0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0079" y="1532086"/>
                <a:ext cx="2146863" cy="4574074"/>
              </a:xfrm>
              <a:prstGeom prst="rect">
                <a:avLst/>
              </a:prstGeom>
            </p:spPr>
          </p:pic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01BEEF3-FEFB-40A3-AAD2-07B572942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879" y="1946339"/>
              <a:ext cx="2000250" cy="120967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0F8F6C6-C994-4CF0-9EB1-EA70DD84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1039" y="1786707"/>
              <a:ext cx="1981200" cy="19431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0DCFE2E-5E2F-4B38-9CE3-0EB996F90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1038" y="3552895"/>
              <a:ext cx="1981019" cy="1863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89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</a:t>
            </a:r>
            <a:r>
              <a:rPr lang="en-US" altLang="zh-CN" dirty="0" err="1"/>
              <a:t>查看界面</a:t>
            </a:r>
            <a:endParaRPr kumimoji="1" lang="zh-CN" altLang="en-US" dirty="0"/>
          </a:p>
        </p:txBody>
      </p:sp>
      <p:pic>
        <p:nvPicPr>
          <p:cNvPr id="24578" name="图片 19">
            <a:extLst>
              <a:ext uri="{FF2B5EF4-FFF2-40B4-BE49-F238E27FC236}">
                <a16:creationId xmlns:a16="http://schemas.microsoft.com/office/drawing/2014/main" id="{81BBD630-8E17-497C-A224-0E8B86F83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1282700"/>
            <a:ext cx="3100387" cy="5493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565873-771C-45E3-A55F-FAD2896BDE55}"/>
              </a:ext>
            </a:extLst>
          </p:cNvPr>
          <p:cNvSpPr/>
          <p:nvPr/>
        </p:nvSpPr>
        <p:spPr>
          <a:xfrm>
            <a:off x="5001743" y="3237915"/>
            <a:ext cx="6494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文章查看界面将显示文章标题、标签、正文与文章发布时间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正文将以 </a:t>
            </a:r>
            <a:r>
              <a:rPr lang="zh-CN" altLang="en-US" dirty="0">
                <a:solidFill>
                  <a:srgbClr val="0070C0"/>
                </a:solidFill>
              </a:rPr>
              <a:t>Markdown 格式 </a:t>
            </a:r>
            <a:r>
              <a:rPr lang="zh-CN" altLang="en-US" dirty="0"/>
              <a:t>渲染呈现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16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</a:t>
            </a:r>
            <a:r>
              <a:rPr lang="en-US" altLang="zh-CN" dirty="0" err="1"/>
              <a:t>查看界面</a:t>
            </a:r>
            <a:endParaRPr kumimoji="1" lang="zh-CN" altLang="en-US" dirty="0"/>
          </a:p>
        </p:txBody>
      </p:sp>
      <p:pic>
        <p:nvPicPr>
          <p:cNvPr id="26626" name="图片 20">
            <a:extLst>
              <a:ext uri="{FF2B5EF4-FFF2-40B4-BE49-F238E27FC236}">
                <a16:creationId xmlns:a16="http://schemas.microsoft.com/office/drawing/2014/main" id="{7B828E54-9301-4F7B-A6AC-7EADB9C0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81" y="1810949"/>
            <a:ext cx="2775038" cy="49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BBBDDCA-A8C9-45B7-B4F7-BE92224618FF}"/>
              </a:ext>
            </a:extLst>
          </p:cNvPr>
          <p:cNvSpPr/>
          <p:nvPr/>
        </p:nvSpPr>
        <p:spPr>
          <a:xfrm>
            <a:off x="322288" y="1441617"/>
            <a:ext cx="10364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手势交互</a:t>
            </a:r>
            <a:r>
              <a:rPr lang="zh-CN" altLang="en-US" dirty="0"/>
              <a:t>：支持 pinch 手势操作，通过双指手势可以对文章字体进行调整</a:t>
            </a:r>
          </a:p>
        </p:txBody>
      </p:sp>
    </p:spTree>
    <p:extLst>
      <p:ext uri="{BB962C8B-B14F-4D97-AF65-F5344CB8AC3E}">
        <p14:creationId xmlns:p14="http://schemas.microsoft.com/office/powerpoint/2010/main" val="211853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r>
              <a:rPr kumimoji="1" lang="zh-CN" altLang="en-US" dirty="0"/>
              <a:t> </a:t>
            </a:r>
            <a:r>
              <a:rPr lang="en-US" altLang="zh-CN" dirty="0" err="1"/>
              <a:t>归档界面</a:t>
            </a:r>
            <a:endParaRPr kumimoji="1" lang="zh-CN" altLang="en-US" dirty="0"/>
          </a:p>
        </p:txBody>
      </p:sp>
      <p:pic>
        <p:nvPicPr>
          <p:cNvPr id="25602" name="图片 21">
            <a:extLst>
              <a:ext uri="{FF2B5EF4-FFF2-40B4-BE49-F238E27FC236}">
                <a16:creationId xmlns:a16="http://schemas.microsoft.com/office/drawing/2014/main" id="{CFB57FBC-CFDA-425B-8AA9-143DF24F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8" y="1364298"/>
            <a:ext cx="5895631" cy="529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32F6F3-AA01-4954-B651-0677EA68710E}"/>
              </a:ext>
            </a:extLst>
          </p:cNvPr>
          <p:cNvSpPr/>
          <p:nvPr/>
        </p:nvSpPr>
        <p:spPr>
          <a:xfrm>
            <a:off x="6644640" y="3591251"/>
            <a:ext cx="5547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75" dirty="0" err="1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可以通过</a:t>
            </a:r>
            <a:r>
              <a:rPr lang="en-US" altLang="zh-CN" spc="75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pc="75" dirty="0" err="1">
                <a:solidFill>
                  <a:srgbClr val="0070C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日期</a:t>
            </a:r>
            <a:r>
              <a:rPr lang="en-US" altLang="zh-CN" spc="75" dirty="0">
                <a:solidFill>
                  <a:srgbClr val="0070C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pc="45" dirty="0" err="1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或者</a:t>
            </a:r>
            <a:r>
              <a:rPr lang="en-US" altLang="zh-CN" spc="45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pc="45" dirty="0" err="1">
                <a:solidFill>
                  <a:srgbClr val="0070C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标签</a:t>
            </a:r>
            <a:r>
              <a:rPr lang="en-US" altLang="zh-CN" spc="45" dirty="0">
                <a:solidFill>
                  <a:srgbClr val="0070C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pc="60" dirty="0" err="1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查看</a:t>
            </a:r>
            <a:r>
              <a:rPr lang="zh-CN" altLang="en-US" spc="6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文章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77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UI</a:t>
            </a:r>
            <a:r>
              <a:rPr kumimoji="1" lang="zh-CN" altLang="en-US" dirty="0"/>
              <a:t>界面展示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Wonderland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小组组长：夏锐航</a:t>
            </a:r>
          </a:p>
          <a:p>
            <a:r>
              <a:rPr kumimoji="1" lang="zh-CN" altLang="en-US" dirty="0"/>
              <a:t>小组成员：陈宋佳、方文浩、陈思源</a:t>
            </a:r>
          </a:p>
          <a:p>
            <a:r>
              <a:rPr kumimoji="1" lang="zh-CN" altLang="en-US" dirty="0"/>
              <a:t>指导老师：冯玉翔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00</a:t>
            </a:r>
            <a:r>
              <a:rPr kumimoji="1" lang="zh-CN" altLang="en-US" dirty="0"/>
              <a:t> 加载界面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4612C7-9BA6-42FF-A5B0-C656352B5E7C}"/>
              </a:ext>
            </a:extLst>
          </p:cNvPr>
          <p:cNvSpPr/>
          <p:nvPr/>
        </p:nvSpPr>
        <p:spPr>
          <a:xfrm>
            <a:off x="5006969" y="3664118"/>
            <a:ext cx="4411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APP </a:t>
            </a:r>
            <a:r>
              <a:rPr lang="zh-CN" altLang="en-US" dirty="0"/>
              <a:t>加载过程中，显示 </a:t>
            </a:r>
            <a:r>
              <a:rPr lang="zh-CN" altLang="en-US" dirty="0">
                <a:solidFill>
                  <a:srgbClr val="0070C0"/>
                </a:solidFill>
              </a:rPr>
              <a:t>加载界面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1B21300-89F8-47DF-8991-3164BA5140F9}"/>
              </a:ext>
            </a:extLst>
          </p:cNvPr>
          <p:cNvGrpSpPr/>
          <p:nvPr/>
        </p:nvGrpSpPr>
        <p:grpSpPr>
          <a:xfrm>
            <a:off x="1096543" y="1132770"/>
            <a:ext cx="3232819" cy="5801360"/>
            <a:chOff x="1096543" y="1132770"/>
            <a:chExt cx="3232819" cy="580136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2370D44-FB4C-4432-B993-6694F03CA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43" y="1132770"/>
              <a:ext cx="3232819" cy="580136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AB9D15E-4640-4C34-85BF-435692A07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589" y="2035712"/>
              <a:ext cx="1628406" cy="1628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2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首页</a:t>
            </a:r>
          </a:p>
        </p:txBody>
      </p:sp>
      <p:pic>
        <p:nvPicPr>
          <p:cNvPr id="1026" name="图片 5">
            <a:extLst>
              <a:ext uri="{FF2B5EF4-FFF2-40B4-BE49-F238E27FC236}">
                <a16:creationId xmlns:a16="http://schemas.microsoft.com/office/drawing/2014/main" id="{BD3BA725-0C5A-4560-9696-4A7D43E3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42" y="1361595"/>
            <a:ext cx="2936875" cy="523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F7C735D-7DBA-42D4-BA2D-6429F3E3BAE7}"/>
              </a:ext>
            </a:extLst>
          </p:cNvPr>
          <p:cNvSpPr/>
          <p:nvPr/>
        </p:nvSpPr>
        <p:spPr>
          <a:xfrm>
            <a:off x="4895209" y="3272909"/>
            <a:ext cx="6044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首页是一个用 </a:t>
            </a:r>
            <a:r>
              <a:rPr lang="zh-CN" altLang="en-US" dirty="0">
                <a:solidFill>
                  <a:srgbClr val="0070C0"/>
                </a:solidFill>
              </a:rPr>
              <a:t>TableView</a:t>
            </a:r>
            <a:r>
              <a:rPr lang="zh-CN" altLang="en-US" dirty="0"/>
              <a:t> 组织的用于展示文章信息的列表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4612C7-9BA6-42FF-A5B0-C656352B5E7C}"/>
              </a:ext>
            </a:extLst>
          </p:cNvPr>
          <p:cNvSpPr/>
          <p:nvPr/>
        </p:nvSpPr>
        <p:spPr>
          <a:xfrm>
            <a:off x="4895209" y="3848784"/>
            <a:ext cx="6525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在首页中，可以对文章进行 </a:t>
            </a:r>
            <a:r>
              <a:rPr lang="zh-CN" altLang="en-US" dirty="0">
                <a:solidFill>
                  <a:srgbClr val="0070C0"/>
                </a:solidFill>
              </a:rPr>
              <a:t>增删改查</a:t>
            </a:r>
            <a:r>
              <a:rPr lang="zh-CN" altLang="en-US" dirty="0"/>
              <a:t>，以及跳转到其它的页面</a:t>
            </a: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首页</a:t>
            </a:r>
          </a:p>
        </p:txBody>
      </p:sp>
      <p:pic>
        <p:nvPicPr>
          <p:cNvPr id="14337" name="图片 7">
            <a:extLst>
              <a:ext uri="{FF2B5EF4-FFF2-40B4-BE49-F238E27FC236}">
                <a16:creationId xmlns:a16="http://schemas.microsoft.com/office/drawing/2014/main" id="{D7D5847C-4BAA-452F-B9C8-7EBDDB71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31" y="2130063"/>
            <a:ext cx="7577137" cy="428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84A506B-B19E-4F96-A071-52275E73581B}"/>
              </a:ext>
            </a:extLst>
          </p:cNvPr>
          <p:cNvGrpSpPr/>
          <p:nvPr/>
        </p:nvGrpSpPr>
        <p:grpSpPr>
          <a:xfrm>
            <a:off x="322289" y="1441617"/>
            <a:ext cx="6096000" cy="369332"/>
            <a:chOff x="322289" y="1441617"/>
            <a:chExt cx="6096000" cy="369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E2CCBBC-8BF4-4E4A-8A4C-C12E7DF21232}"/>
                </a:ext>
              </a:extLst>
            </p:cNvPr>
            <p:cNvSpPr/>
            <p:nvPr/>
          </p:nvSpPr>
          <p:spPr>
            <a:xfrm>
              <a:off x="322289" y="1441617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0070C0"/>
                  </a:solidFill>
                </a:rPr>
                <a:t>添加博客</a:t>
              </a:r>
              <a:r>
                <a:rPr lang="zh-CN" altLang="en-US" dirty="0"/>
                <a:t>：点击首页右上方的     创建新文章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982B400-99BE-4A62-8AC5-23D45545F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1590" y="1490441"/>
              <a:ext cx="295275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首页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2CCBBC-8BF4-4E4A-8A4C-C12E7DF21232}"/>
              </a:ext>
            </a:extLst>
          </p:cNvPr>
          <p:cNvSpPr/>
          <p:nvPr/>
        </p:nvSpPr>
        <p:spPr>
          <a:xfrm>
            <a:off x="322288" y="1441617"/>
            <a:ext cx="7577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删除博客</a:t>
            </a:r>
            <a:r>
              <a:rPr lang="zh-CN" altLang="en-US" dirty="0"/>
              <a:t>：在文章列表上向右滑，显示删除按钮，点击即可删除当前文章</a:t>
            </a:r>
          </a:p>
        </p:txBody>
      </p:sp>
      <p:pic>
        <p:nvPicPr>
          <p:cNvPr id="15362" name="图片 8">
            <a:extLst>
              <a:ext uri="{FF2B5EF4-FFF2-40B4-BE49-F238E27FC236}">
                <a16:creationId xmlns:a16="http://schemas.microsoft.com/office/drawing/2014/main" id="{71B10314-A2AF-44F2-ABB7-F56798EA7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873" y="1927344"/>
            <a:ext cx="2630254" cy="467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6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首页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2CCBBC-8BF4-4E4A-8A4C-C12E7DF21232}"/>
              </a:ext>
            </a:extLst>
          </p:cNvPr>
          <p:cNvSpPr/>
          <p:nvPr/>
        </p:nvSpPr>
        <p:spPr>
          <a:xfrm>
            <a:off x="322289" y="1441617"/>
            <a:ext cx="757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查看博客</a:t>
            </a:r>
            <a:r>
              <a:rPr lang="zh-CN" altLang="en-US" dirty="0"/>
              <a:t>：点击文章列表，即可跳转到指定的页面，查看文章的详细内容</a:t>
            </a:r>
          </a:p>
        </p:txBody>
      </p:sp>
      <p:pic>
        <p:nvPicPr>
          <p:cNvPr id="16386" name="图片 9">
            <a:extLst>
              <a:ext uri="{FF2B5EF4-FFF2-40B4-BE49-F238E27FC236}">
                <a16:creationId xmlns:a16="http://schemas.microsoft.com/office/drawing/2014/main" id="{28284474-C1DC-441A-AD97-5182205A6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572" y="1810949"/>
            <a:ext cx="8374856" cy="473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38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首页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2CCBBC-8BF4-4E4A-8A4C-C12E7DF21232}"/>
              </a:ext>
            </a:extLst>
          </p:cNvPr>
          <p:cNvSpPr/>
          <p:nvPr/>
        </p:nvSpPr>
        <p:spPr>
          <a:xfrm>
            <a:off x="322288" y="1441617"/>
            <a:ext cx="10364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搜索文章</a:t>
            </a:r>
            <a:r>
              <a:rPr lang="zh-CN" altLang="en-US" dirty="0"/>
              <a:t>：点击页面上方的搜索栏，在 </a:t>
            </a:r>
            <a:r>
              <a:rPr lang="zh-CN" altLang="en-US" dirty="0">
                <a:solidFill>
                  <a:srgbClr val="0070C0"/>
                </a:solidFill>
              </a:rPr>
              <a:t>搜索栏</a:t>
            </a:r>
            <a:r>
              <a:rPr lang="zh-CN" altLang="en-US" dirty="0"/>
              <a:t> 中输入想要搜索的文字，即可获得查询结果</a:t>
            </a:r>
          </a:p>
        </p:txBody>
      </p:sp>
      <p:pic>
        <p:nvPicPr>
          <p:cNvPr id="17411" name="图片 10">
            <a:extLst>
              <a:ext uri="{FF2B5EF4-FFF2-40B4-BE49-F238E27FC236}">
                <a16:creationId xmlns:a16="http://schemas.microsoft.com/office/drawing/2014/main" id="{40BE9F2C-E754-42B7-B64E-ECCB3C909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97" y="1901120"/>
            <a:ext cx="7974806" cy="450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59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首页</a:t>
            </a:r>
          </a:p>
        </p:txBody>
      </p:sp>
      <p:pic>
        <p:nvPicPr>
          <p:cNvPr id="18434" name="图片 12">
            <a:extLst>
              <a:ext uri="{FF2B5EF4-FFF2-40B4-BE49-F238E27FC236}">
                <a16:creationId xmlns:a16="http://schemas.microsoft.com/office/drawing/2014/main" id="{062F3525-0E6D-4828-B1A7-AB6E1C1F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315" y="2048859"/>
            <a:ext cx="7713369" cy="435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F9DAD66-56A3-4914-B349-9CD6D22344A7}"/>
              </a:ext>
            </a:extLst>
          </p:cNvPr>
          <p:cNvGrpSpPr/>
          <p:nvPr/>
        </p:nvGrpSpPr>
        <p:grpSpPr>
          <a:xfrm>
            <a:off x="322288" y="1441617"/>
            <a:ext cx="10364761" cy="369332"/>
            <a:chOff x="322288" y="1441617"/>
            <a:chExt cx="10364761" cy="369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E2CCBBC-8BF4-4E4A-8A4C-C12E7DF21232}"/>
                </a:ext>
              </a:extLst>
            </p:cNvPr>
            <p:cNvSpPr/>
            <p:nvPr/>
          </p:nvSpPr>
          <p:spPr>
            <a:xfrm>
              <a:off x="322288" y="1441617"/>
              <a:ext cx="103647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跳转到归档页面：点击页面右上方的      ，根据归档信息查看文章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54D0B3E-423E-4789-A9C9-2E06428B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0987" y="1477574"/>
              <a:ext cx="371475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48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</TotalTime>
  <Words>499</Words>
  <Application>Microsoft Office PowerPoint</Application>
  <PresentationFormat>宽屏</PresentationFormat>
  <Paragraphs>69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微软雅黑</vt:lpstr>
      <vt:lpstr>微软雅黑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文浩 方</cp:lastModifiedBy>
  <cp:revision>159</cp:revision>
  <dcterms:created xsi:type="dcterms:W3CDTF">2015-08-18T02:51:41Z</dcterms:created>
  <dcterms:modified xsi:type="dcterms:W3CDTF">2019-12-17T07:26:29Z</dcterms:modified>
  <cp:category/>
</cp:coreProperties>
</file>